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2022.01.17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B323D91-21C1-4833-966D-4D649E42D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9" y="762"/>
            <a:ext cx="7199376" cy="7199376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E6A4E749-B0DD-4639-BB1B-52A220F85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1524"/>
            <a:ext cx="7199376" cy="7199376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BE29E7E1-7EDF-472F-8D8B-08C0B18FD55F}"/>
              </a:ext>
            </a:extLst>
          </p:cNvPr>
          <p:cNvSpPr txBox="1"/>
          <p:nvPr/>
        </p:nvSpPr>
        <p:spPr>
          <a:xfrm>
            <a:off x="1349680" y="522514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鸽子帕克不见了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C062DC8-58FD-467D-95EE-76CA177A7838}"/>
              </a:ext>
            </a:extLst>
          </p:cNvPr>
          <p:cNvSpPr txBox="1"/>
          <p:nvPr/>
        </p:nvSpPr>
        <p:spPr>
          <a:xfrm>
            <a:off x="569242" y="6478331"/>
            <a:ext cx="6054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 err="1"/>
              <a:t>Tukupashya</a:t>
            </a:r>
            <a:r>
              <a:rPr lang="en-US" altLang="zh-CN" sz="2000" dirty="0"/>
              <a:t> Ally        </a:t>
            </a:r>
            <a:r>
              <a:rPr lang="en-US" altLang="zh-CN" sz="2000" dirty="0" err="1"/>
              <a:t>Kasongo</a:t>
            </a:r>
            <a:r>
              <a:rPr lang="en-US" altLang="zh-CN" sz="2000" dirty="0"/>
              <a:t> Cristy        Zinn Job </a:t>
            </a:r>
            <a:r>
              <a:rPr lang="en-US" altLang="zh-CN" sz="2000" dirty="0" err="1"/>
              <a:t>Mubinya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F8F6D72-3107-4553-8400-49BAD2A1D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B011563-516E-49FA-B07C-4E71C8C765E9}"/>
              </a:ext>
            </a:extLst>
          </p:cNvPr>
          <p:cNvSpPr txBox="1"/>
          <p:nvPr/>
        </p:nvSpPr>
        <p:spPr>
          <a:xfrm>
            <a:off x="5564922" y="2474917"/>
            <a:ext cx="3262432" cy="22493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她们抬头望向天空，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但哪儿都找不到帕克。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这使她们非常伤心。</a:t>
            </a:r>
          </a:p>
        </p:txBody>
      </p:sp>
    </p:spTree>
    <p:extLst>
      <p:ext uri="{BB962C8B-B14F-4D97-AF65-F5344CB8AC3E}">
        <p14:creationId xmlns:p14="http://schemas.microsoft.com/office/powerpoint/2010/main" val="1856172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38C61EA-1C95-477D-85F3-740CE4706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9A3819C-A84D-4367-9D37-19D0D74672F3}"/>
              </a:ext>
            </a:extLst>
          </p:cNvPr>
          <p:cNvSpPr txBox="1"/>
          <p:nvPr/>
        </p:nvSpPr>
        <p:spPr>
          <a:xfrm>
            <a:off x="8708572" y="2257774"/>
            <a:ext cx="3570208" cy="26853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猫咪叫帕克：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6000" dirty="0"/>
              <a:t>喵！</a:t>
            </a:r>
            <a:r>
              <a:rPr lang="zh-CN" altLang="en-US" sz="7200" b="1" dirty="0"/>
              <a:t>喵！</a:t>
            </a:r>
          </a:p>
        </p:txBody>
      </p:sp>
    </p:spTree>
    <p:extLst>
      <p:ext uri="{BB962C8B-B14F-4D97-AF65-F5344CB8AC3E}">
        <p14:creationId xmlns:p14="http://schemas.microsoft.com/office/powerpoint/2010/main" val="1233825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9689DF0-30ED-416C-87C1-F8AC1C82A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B872392-ACCF-4E2F-A74E-C6CE52DF54C7}"/>
              </a:ext>
            </a:extLst>
          </p:cNvPr>
          <p:cNvSpPr txBox="1"/>
          <p:nvPr/>
        </p:nvSpPr>
        <p:spPr>
          <a:xfrm>
            <a:off x="1415143" y="2601686"/>
            <a:ext cx="5133265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猫咪听到帕克回答，然后寻声而去。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4DB0CB6-E060-4223-87C6-5CCB16DE1523}"/>
              </a:ext>
            </a:extLst>
          </p:cNvPr>
          <p:cNvSpPr txBox="1"/>
          <p:nvPr/>
        </p:nvSpPr>
        <p:spPr>
          <a:xfrm>
            <a:off x="9372600" y="1012371"/>
            <a:ext cx="800219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咕！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1ED5EF-3865-4D9C-A702-65C68AB3D64C}"/>
              </a:ext>
            </a:extLst>
          </p:cNvPr>
          <p:cNvSpPr txBox="1"/>
          <p:nvPr/>
        </p:nvSpPr>
        <p:spPr>
          <a:xfrm>
            <a:off x="8664713" y="1306041"/>
            <a:ext cx="1107996" cy="8349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600" b="1" dirty="0"/>
              <a:t>咕！</a:t>
            </a:r>
          </a:p>
        </p:txBody>
      </p:sp>
    </p:spTree>
    <p:extLst>
      <p:ext uri="{BB962C8B-B14F-4D97-AF65-F5344CB8AC3E}">
        <p14:creationId xmlns:p14="http://schemas.microsoft.com/office/powerpoint/2010/main" val="4165649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15F941E-193F-45B4-B73C-2EABF0043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04243B4-4F05-43B9-A299-6D57A399775F}"/>
              </a:ext>
            </a:extLst>
          </p:cNvPr>
          <p:cNvSpPr txBox="1"/>
          <p:nvPr/>
        </p:nvSpPr>
        <p:spPr>
          <a:xfrm>
            <a:off x="1524000" y="1850571"/>
            <a:ext cx="4493538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糟糕！帕克被困在灌木丛中了。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FC59B9E-CF34-4FE7-A9F7-3ABA1D37D8A4}"/>
              </a:ext>
            </a:extLst>
          </p:cNvPr>
          <p:cNvSpPr txBox="1"/>
          <p:nvPr/>
        </p:nvSpPr>
        <p:spPr>
          <a:xfrm>
            <a:off x="10537371" y="903515"/>
            <a:ext cx="2852058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别怕，我的爪子又柔软又温柔。你看！</a:t>
            </a:r>
          </a:p>
        </p:txBody>
      </p:sp>
    </p:spTree>
    <p:extLst>
      <p:ext uri="{BB962C8B-B14F-4D97-AF65-F5344CB8AC3E}">
        <p14:creationId xmlns:p14="http://schemas.microsoft.com/office/powerpoint/2010/main" val="4218757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871EFE6-96C0-40EE-BD55-3AA41DF5C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0D05F68-C0AF-447C-9BDC-4FDAECF195FA}"/>
              </a:ext>
            </a:extLst>
          </p:cNvPr>
          <p:cNvSpPr txBox="1"/>
          <p:nvPr/>
        </p:nvSpPr>
        <p:spPr>
          <a:xfrm>
            <a:off x="8707841" y="2475783"/>
            <a:ext cx="3877985" cy="22493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猫咪轻轻地把帕克救出，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带到娜瓦伊和戴韧那儿。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她们看到帕克翅膀受伤了。</a:t>
            </a:r>
          </a:p>
        </p:txBody>
      </p:sp>
    </p:spTree>
    <p:extLst>
      <p:ext uri="{BB962C8B-B14F-4D97-AF65-F5344CB8AC3E}">
        <p14:creationId xmlns:p14="http://schemas.microsoft.com/office/powerpoint/2010/main" val="3337009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92BA280-0012-498B-83AE-A144198EA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D43626F-BF55-4D48-B3EF-286AE1C2F977}"/>
              </a:ext>
            </a:extLst>
          </p:cNvPr>
          <p:cNvSpPr txBox="1"/>
          <p:nvPr/>
        </p:nvSpPr>
        <p:spPr>
          <a:xfrm>
            <a:off x="4791472" y="1921785"/>
            <a:ext cx="4809330" cy="3357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帕克翅膀很痛，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但女孩们都很好地照顾她。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在妈妈的帮助下，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娜瓦伊和戴韧为帕克的翅膀包扎，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帮助她迅速康复。</a:t>
            </a:r>
          </a:p>
        </p:txBody>
      </p:sp>
    </p:spTree>
    <p:extLst>
      <p:ext uri="{BB962C8B-B14F-4D97-AF65-F5344CB8AC3E}">
        <p14:creationId xmlns:p14="http://schemas.microsoft.com/office/powerpoint/2010/main" val="3253810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7F6B340-44C6-4848-AAF7-73CBD199A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6C93827-9DB2-418C-AFB2-6F1A3F162BC0}"/>
              </a:ext>
            </a:extLst>
          </p:cNvPr>
          <p:cNvSpPr txBox="1"/>
          <p:nvPr/>
        </p:nvSpPr>
        <p:spPr>
          <a:xfrm>
            <a:off x="7522028" y="642257"/>
            <a:ext cx="4442242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女孩们喊道：“早上好，帕克！”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A944063-C588-490F-8DE8-04E7F6AB4819}"/>
              </a:ext>
            </a:extLst>
          </p:cNvPr>
          <p:cNvSpPr txBox="1"/>
          <p:nvPr/>
        </p:nvSpPr>
        <p:spPr>
          <a:xfrm>
            <a:off x="4288972" y="892383"/>
            <a:ext cx="2031325" cy="917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dirty="0"/>
              <a:t>咕！</a:t>
            </a:r>
            <a:r>
              <a:rPr lang="zh-CN" altLang="en-US" sz="4000" b="1" dirty="0"/>
              <a:t>咕！</a:t>
            </a:r>
            <a:endParaRPr lang="zh-CN" altLang="en-US" sz="32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4AA1503-9BB2-4A6E-805B-579B21C69C1B}"/>
              </a:ext>
            </a:extLst>
          </p:cNvPr>
          <p:cNvSpPr txBox="1"/>
          <p:nvPr/>
        </p:nvSpPr>
        <p:spPr>
          <a:xfrm>
            <a:off x="8588829" y="3633108"/>
            <a:ext cx="2031325" cy="917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dirty="0"/>
              <a:t>喵！</a:t>
            </a:r>
            <a:r>
              <a:rPr lang="zh-CN" altLang="en-US" sz="4000" b="1" dirty="0"/>
              <a:t>喵！</a:t>
            </a:r>
            <a:endParaRPr lang="zh-CN" altLang="en-US" sz="32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A11F56-E0EB-419A-ADAB-4B508F725B5A}"/>
              </a:ext>
            </a:extLst>
          </p:cNvPr>
          <p:cNvSpPr txBox="1"/>
          <p:nvPr/>
        </p:nvSpPr>
        <p:spPr>
          <a:xfrm>
            <a:off x="1088571" y="4963886"/>
            <a:ext cx="5109091" cy="1141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当帕克痊愈后，她飞回家。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但她每天早上都会飞到女孩们窗前。</a:t>
            </a:r>
          </a:p>
        </p:txBody>
      </p:sp>
    </p:spTree>
    <p:extLst>
      <p:ext uri="{BB962C8B-B14F-4D97-AF65-F5344CB8AC3E}">
        <p14:creationId xmlns:p14="http://schemas.microsoft.com/office/powerpoint/2010/main" val="2520232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36EA08D-3FC9-459B-B544-D23E66F2E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924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1C5F03A-D188-423F-B604-7BA6E59EF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99" y="1524"/>
            <a:ext cx="7199376" cy="71993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2287332-3135-46B0-B996-D5C4ED99A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"/>
            <a:ext cx="7199376" cy="71993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662F835-718A-4E25-80C5-88021F7D789F}"/>
              </a:ext>
            </a:extLst>
          </p:cNvPr>
          <p:cNvSpPr txBox="1"/>
          <p:nvPr/>
        </p:nvSpPr>
        <p:spPr>
          <a:xfrm>
            <a:off x="8549056" y="555171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鸽子帕克不见了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049F81-D856-45FD-8422-2A0C1660C9A3}"/>
              </a:ext>
            </a:extLst>
          </p:cNvPr>
          <p:cNvSpPr txBox="1"/>
          <p:nvPr/>
        </p:nvSpPr>
        <p:spPr>
          <a:xfrm>
            <a:off x="9930812" y="225334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4224564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F528E90-0B13-4048-A611-663E243BA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80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6AF141F-1681-4F29-8175-D587407F8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C11FC19-7ABE-42AC-8FB2-B578BDDD15C2}"/>
              </a:ext>
            </a:extLst>
          </p:cNvPr>
          <p:cNvSpPr txBox="1"/>
          <p:nvPr/>
        </p:nvSpPr>
        <p:spPr>
          <a:xfrm>
            <a:off x="8549056" y="555171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鸽子帕克不见了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4CBAAC8-7442-4957-92D8-FD38B706301C}"/>
              </a:ext>
            </a:extLst>
          </p:cNvPr>
          <p:cNvSpPr txBox="1"/>
          <p:nvPr/>
        </p:nvSpPr>
        <p:spPr>
          <a:xfrm>
            <a:off x="7768618" y="6478331"/>
            <a:ext cx="6054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 err="1"/>
              <a:t>Tukupashya</a:t>
            </a:r>
            <a:r>
              <a:rPr lang="en-US" altLang="zh-CN" sz="2000" dirty="0"/>
              <a:t> Ally        </a:t>
            </a:r>
            <a:r>
              <a:rPr lang="en-US" altLang="zh-CN" sz="2000" dirty="0" err="1"/>
              <a:t>Kasongo</a:t>
            </a:r>
            <a:r>
              <a:rPr lang="en-US" altLang="zh-CN" sz="2000" dirty="0"/>
              <a:t> Cristy        Zinn Job </a:t>
            </a:r>
            <a:r>
              <a:rPr lang="en-US" altLang="zh-CN" sz="2000" dirty="0" err="1"/>
              <a:t>Mubinya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33771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180FCCB-9547-4790-B035-DE3FF8DC8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199C35B-BBAF-428B-8D4D-BA9523D32564}"/>
              </a:ext>
            </a:extLst>
          </p:cNvPr>
          <p:cNvSpPr txBox="1"/>
          <p:nvPr/>
        </p:nvSpPr>
        <p:spPr>
          <a:xfrm>
            <a:off x="1957394" y="2353955"/>
            <a:ext cx="3932487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/>
              <a:t>这是鸽子帕克。</a:t>
            </a:r>
            <a:endParaRPr lang="en-US" altLang="zh-CN" sz="2400" dirty="0"/>
          </a:p>
          <a:p>
            <a:pPr algn="ctr"/>
            <a:endParaRPr lang="zh-CN" altLang="en-US" sz="2400" dirty="0"/>
          </a:p>
          <a:p>
            <a:pPr algn="ctr"/>
            <a:r>
              <a:rPr lang="zh-CN" altLang="en-US" sz="2400" dirty="0"/>
              <a:t>帕克叫道：</a:t>
            </a:r>
            <a:endParaRPr lang="en-US" altLang="zh-CN" sz="2400" dirty="0"/>
          </a:p>
          <a:p>
            <a:pPr algn="ctr"/>
            <a:endParaRPr lang="zh-CN" altLang="en-US" sz="2400" dirty="0"/>
          </a:p>
          <a:p>
            <a:pPr algn="ctr"/>
            <a:r>
              <a:rPr lang="zh-CN" altLang="en-US" sz="6000" b="1" dirty="0"/>
              <a:t>“咕！咕！”</a:t>
            </a:r>
          </a:p>
        </p:txBody>
      </p:sp>
    </p:spTree>
    <p:extLst>
      <p:ext uri="{BB962C8B-B14F-4D97-AF65-F5344CB8AC3E}">
        <p14:creationId xmlns:p14="http://schemas.microsoft.com/office/powerpoint/2010/main" val="3912405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893DA9E-781B-4BE6-BB60-A0267C3CF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231C00C-B365-4E55-A9AF-5CF85CC20567}"/>
              </a:ext>
            </a:extLst>
          </p:cNvPr>
          <p:cNvSpPr txBox="1"/>
          <p:nvPr/>
        </p:nvSpPr>
        <p:spPr>
          <a:xfrm>
            <a:off x="1567543" y="125185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她展翅飞翔。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2DE6606-975C-44BF-A43E-B49A46468605}"/>
              </a:ext>
            </a:extLst>
          </p:cNvPr>
          <p:cNvSpPr txBox="1"/>
          <p:nvPr/>
        </p:nvSpPr>
        <p:spPr>
          <a:xfrm>
            <a:off x="8238862" y="1142853"/>
            <a:ext cx="5109091" cy="1141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她喜欢在娜瓦伊和戴韧玩翻花绳时，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飞过她们的房子。</a:t>
            </a:r>
          </a:p>
        </p:txBody>
      </p:sp>
    </p:spTree>
    <p:extLst>
      <p:ext uri="{BB962C8B-B14F-4D97-AF65-F5344CB8AC3E}">
        <p14:creationId xmlns:p14="http://schemas.microsoft.com/office/powerpoint/2010/main" val="2426211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1A9D6CC-B7E2-4509-A13D-08B0467B5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40D083A-429A-4ADA-9685-13BEBB22F7AC}"/>
              </a:ext>
            </a:extLst>
          </p:cNvPr>
          <p:cNvSpPr txBox="1"/>
          <p:nvPr/>
        </p:nvSpPr>
        <p:spPr>
          <a:xfrm rot="19301813">
            <a:off x="1304692" y="293137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 dirty="0"/>
              <a:t>咕！咕！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39197B0-305F-4E32-A791-B94CAE51C6F4}"/>
              </a:ext>
            </a:extLst>
          </p:cNvPr>
          <p:cNvSpPr txBox="1"/>
          <p:nvPr/>
        </p:nvSpPr>
        <p:spPr>
          <a:xfrm rot="19003145">
            <a:off x="2888164" y="2900598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000" b="1" dirty="0"/>
              <a:t>帕克！帕克！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6231B86-8DB6-435E-96D0-0F2950283B1E}"/>
              </a:ext>
            </a:extLst>
          </p:cNvPr>
          <p:cNvSpPr txBox="1"/>
          <p:nvPr/>
        </p:nvSpPr>
        <p:spPr>
          <a:xfrm>
            <a:off x="8664499" y="1271240"/>
            <a:ext cx="5109091" cy="16953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娜瓦伊和戴韧喜欢学帕克。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endParaRPr lang="zh-CN" altLang="en-US" sz="2400" dirty="0"/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她们张开双臂，绕着房子跑来跑去。</a:t>
            </a:r>
          </a:p>
        </p:txBody>
      </p:sp>
    </p:spTree>
    <p:extLst>
      <p:ext uri="{BB962C8B-B14F-4D97-AF65-F5344CB8AC3E}">
        <p14:creationId xmlns:p14="http://schemas.microsoft.com/office/powerpoint/2010/main" val="109249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E9E97CE-1CEE-48AB-A71D-DF3B39000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D3D331F-3BBB-4C1A-B30C-C6A9FED902BE}"/>
              </a:ext>
            </a:extLst>
          </p:cNvPr>
          <p:cNvSpPr txBox="1"/>
          <p:nvPr/>
        </p:nvSpPr>
        <p:spPr>
          <a:xfrm>
            <a:off x="772885" y="3306780"/>
            <a:ext cx="5416868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一天，帕克没有像往常一样飞过房子。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8A92BB-E214-4F0B-B976-0880D4D3D01E}"/>
              </a:ext>
            </a:extLst>
          </p:cNvPr>
          <p:cNvSpPr txBox="1"/>
          <p:nvPr/>
        </p:nvSpPr>
        <p:spPr>
          <a:xfrm>
            <a:off x="9710057" y="3141735"/>
            <a:ext cx="2646878" cy="752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b="1" dirty="0"/>
              <a:t>她会在哪儿？</a:t>
            </a:r>
          </a:p>
        </p:txBody>
      </p:sp>
    </p:spTree>
    <p:extLst>
      <p:ext uri="{BB962C8B-B14F-4D97-AF65-F5344CB8AC3E}">
        <p14:creationId xmlns:p14="http://schemas.microsoft.com/office/powerpoint/2010/main" val="4016257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1CB8893-D9C1-47DE-9371-C278439F7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A67A2C5-DBFC-406C-84BE-FEBE12EF5A86}"/>
              </a:ext>
            </a:extLst>
          </p:cNvPr>
          <p:cNvSpPr txBox="1"/>
          <p:nvPr/>
        </p:nvSpPr>
        <p:spPr>
          <a:xfrm>
            <a:off x="435429" y="1883229"/>
            <a:ext cx="5416868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娜瓦伊、戴韧和猫咪在花园里找帕克，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0DE3EB1-8989-4564-9CA1-E92091F3A353}"/>
              </a:ext>
            </a:extLst>
          </p:cNvPr>
          <p:cNvSpPr txBox="1"/>
          <p:nvPr/>
        </p:nvSpPr>
        <p:spPr>
          <a:xfrm>
            <a:off x="9089572" y="1883229"/>
            <a:ext cx="2339102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但她不在那儿。</a:t>
            </a:r>
          </a:p>
        </p:txBody>
      </p:sp>
    </p:spTree>
    <p:extLst>
      <p:ext uri="{BB962C8B-B14F-4D97-AF65-F5344CB8AC3E}">
        <p14:creationId xmlns:p14="http://schemas.microsoft.com/office/powerpoint/2010/main" val="1406643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lnSpc>
            <a:spcPct val="150000"/>
          </a:lnSpc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307</Words>
  <Application>Microsoft Office PowerPoint</Application>
  <PresentationFormat>自定义</PresentationFormat>
  <Paragraphs>50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58</cp:revision>
  <dcterms:created xsi:type="dcterms:W3CDTF">2021-03-14T02:42:17Z</dcterms:created>
  <dcterms:modified xsi:type="dcterms:W3CDTF">2022-01-17T11:28:49Z</dcterms:modified>
</cp:coreProperties>
</file>